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442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CD5C59-DED6-42C0-B70F-A73533ED199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70B455-D096-418D-9D47-F527789E0F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0F1561-BE87-4653-A3F0-8AE7521F271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3AA7BC-F099-496A-BEF3-294CDC2BA5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10D11C5-C2BB-4510-A6C7-89227B492407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2DB10EE-4F7F-43DB-B4A6-B02A389F41D8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9FC080A-60E3-4DD1-BFB0-5D6F4FA4571E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BDB0F89-A68D-4C46-948D-1D9978EF962F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4832F8B-2E13-49A5-8535-C9CDAD8D12EC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71EB1F4-ED62-4B3F-A5D2-A261E27A2937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50C398E-8A7E-46FF-BC11-44B6538DDC1C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D9B5125-089B-41A2-BB2C-D8E8DAC68388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761D2F8-F354-4178-B1DF-569886339B9D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A1D6E7E-D9C8-4214-8D5C-249C9D1E3B9D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0DB226A-F453-4DFF-8D4D-A77C2780C7EA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425B4331-355A-4397-83A6-532D3369E21D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54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1B78A-BD96-4892-9E7F-349A0F66F6D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099F9-98DA-4712-B64B-42D5B6E541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13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3887C-F59A-4CA0-955D-BB37346E082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9FC6-528C-457D-BABA-F3C2560677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476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C21AE-B2D9-4695-A7AE-6D3BFCEF082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C5165-F13F-40DA-AC81-71080DC38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89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BA438-63A8-4EDE-8BC9-8B96B471609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3C488-3E22-4B85-BB51-A2D19AC75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66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8231-02D3-4439-888D-F081B7B2EEC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D7688-8F70-4100-9067-3F594CA51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73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717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034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94D94-961D-4A5F-BBC4-EF4AB88DD74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668C-D256-48A3-9825-8ACFE1F58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50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9F510-EBD8-4C6A-ADFF-9EAD4F3B00C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3309A-151E-465D-8637-0A32A3D7A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71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7DB7-D0D0-4351-850A-8D387539FA1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3A3D4-5E6E-4BD6-99A4-2AC04692C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85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F1DB1-47B7-44B3-9D56-BBF3CFA3D5A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CE618-19CE-42B8-BE19-6D1A40306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F3DE7-4DF1-45AA-A3C9-EBA92CB35FB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A68C3-C04D-4B6B-9C09-DF630E766F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16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A20F0-51BB-4B98-AFBD-483F7BADBA2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EF11D-D6E4-47E8-9E90-5CA4DEF32C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935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87406D-93BA-44C5-AFCC-3E4D44DB1A9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A1C9BE1-4CD1-42CB-A22D-6E0D86A7B0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Protective Equipment Used in Athletics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 28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Shoulder and arm</a:t>
            </a:r>
          </a:p>
          <a:p>
            <a:pPr lvl="1"/>
            <a:r>
              <a:rPr lang="en-US" altLang="en-US"/>
              <a:t>Shoulder pads</a:t>
            </a:r>
          </a:p>
          <a:p>
            <a:pPr lvl="2"/>
            <a:r>
              <a:rPr lang="en-US" altLang="en-US"/>
              <a:t>Football</a:t>
            </a:r>
          </a:p>
          <a:p>
            <a:pPr lvl="2"/>
            <a:r>
              <a:rPr lang="en-US" altLang="en-US"/>
              <a:t>Lacrosse</a:t>
            </a:r>
          </a:p>
          <a:p>
            <a:pPr lvl="2"/>
            <a:endParaRPr lang="en-US" altLang="en-US"/>
          </a:p>
          <a:p>
            <a:pPr lvl="1"/>
            <a:r>
              <a:rPr lang="en-US" altLang="en-US"/>
              <a:t>Shoulder lifts</a:t>
            </a:r>
          </a:p>
          <a:p>
            <a:pPr lvl="2"/>
            <a:r>
              <a:rPr lang="en-US" altLang="en-US"/>
              <a:t>Thinner padding</a:t>
            </a:r>
          </a:p>
          <a:p>
            <a:pPr lvl="2"/>
            <a:r>
              <a:rPr lang="en-US" altLang="en-US"/>
              <a:t>Worn under shoulder pads</a:t>
            </a:r>
          </a:p>
          <a:p>
            <a:pPr lvl="1"/>
            <a:endParaRPr lang="en-US" altLang="en-US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703" y="1683004"/>
            <a:ext cx="271100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Protective Equipment for the Upper Body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Elbow pads</a:t>
            </a:r>
          </a:p>
          <a:p>
            <a:pPr lvl="1"/>
            <a:r>
              <a:rPr lang="en-US" altLang="en-US"/>
              <a:t>Pull on pads</a:t>
            </a:r>
          </a:p>
          <a:p>
            <a:pPr lvl="1"/>
            <a:r>
              <a:rPr lang="en-US" altLang="en-US"/>
              <a:t>Elbow sleeve</a:t>
            </a:r>
          </a:p>
          <a:p>
            <a:pPr lvl="1"/>
            <a:endParaRPr lang="en-US" altLang="en-US"/>
          </a:p>
          <a:p>
            <a:r>
              <a:rPr lang="en-US" altLang="en-US"/>
              <a:t>Hand pads</a:t>
            </a:r>
          </a:p>
          <a:p>
            <a:pPr lvl="1"/>
            <a:r>
              <a:rPr lang="en-US" altLang="en-US"/>
              <a:t>Protect bony areas</a:t>
            </a:r>
          </a:p>
          <a:p>
            <a:pPr lvl="1"/>
            <a:r>
              <a:rPr lang="en-US" altLang="en-US"/>
              <a:t>Gloves</a:t>
            </a:r>
          </a:p>
          <a:p>
            <a:pPr lvl="1"/>
            <a:endParaRPr lang="en-US" altLang="en-US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504" y="2426717"/>
            <a:ext cx="2973973" cy="21209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Protective Equipment for the 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Elbow, Wrist, and Hand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352" y="2426717"/>
            <a:ext cx="2883408" cy="213410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Critically important due to danger of internal damage to organs</a:t>
            </a:r>
          </a:p>
          <a:p>
            <a:endParaRPr lang="en-US" altLang="en-US"/>
          </a:p>
          <a:p>
            <a:r>
              <a:rPr lang="en-US" altLang="en-US"/>
              <a:t>Rib protector</a:t>
            </a:r>
          </a:p>
          <a:p>
            <a:endParaRPr lang="en-US" altLang="en-US"/>
          </a:p>
          <a:p>
            <a:r>
              <a:rPr lang="en-US" altLang="en-US"/>
              <a:t>Chest protectors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719580"/>
            <a:ext cx="271100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Protecting the Sternum and Thorax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Keeps athlete warm and limits movement</a:t>
            </a:r>
          </a:p>
          <a:p>
            <a:endParaRPr lang="en-US" altLang="en-US"/>
          </a:p>
          <a:p>
            <a:r>
              <a:rPr lang="en-US" altLang="en-US"/>
              <a:t>Has small metal wires for additional support</a:t>
            </a:r>
          </a:p>
          <a:p>
            <a:endParaRPr lang="en-US" altLang="en-US"/>
          </a:p>
          <a:p>
            <a:r>
              <a:rPr lang="en-US" altLang="en-US"/>
              <a:t>Should be worn low and tight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Protection for the Low Back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Thigh pads</a:t>
            </a:r>
          </a:p>
          <a:p>
            <a:pPr lvl="1"/>
            <a:r>
              <a:rPr lang="en-US" altLang="en-US"/>
              <a:t>Football</a:t>
            </a:r>
          </a:p>
          <a:p>
            <a:pPr lvl="1"/>
            <a:r>
              <a:rPr lang="en-US" altLang="en-US"/>
              <a:t>Field hockey</a:t>
            </a:r>
          </a:p>
          <a:p>
            <a:pPr lvl="1"/>
            <a:r>
              <a:rPr lang="en-US" altLang="en-US"/>
              <a:t>Lacrosse</a:t>
            </a:r>
          </a:p>
          <a:p>
            <a:pPr lvl="1"/>
            <a:r>
              <a:rPr lang="en-US" altLang="en-US"/>
              <a:t>Ice hockey</a:t>
            </a:r>
          </a:p>
          <a:p>
            <a:pPr lvl="1"/>
            <a:endParaRPr lang="en-US" altLang="en-US"/>
          </a:p>
          <a:p>
            <a:r>
              <a:rPr lang="en-US" altLang="en-US"/>
              <a:t>Often secured inside supportive shorts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841500"/>
            <a:ext cx="271100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Protective Equipment for the Lower Body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May be just for protection, like elastic or foam</a:t>
            </a:r>
          </a:p>
          <a:p>
            <a:r>
              <a:rPr lang="en-US" altLang="en-US" dirty="0"/>
              <a:t>Some have hinges to protect ligaments and movement</a:t>
            </a:r>
          </a:p>
          <a:p>
            <a:r>
              <a:rPr lang="en-US" altLang="en-US" dirty="0"/>
              <a:t>Some combine with shin guards for broader coverage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123560"/>
            <a:ext cx="5181600" cy="357131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Knee Pads and Braces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Foot Protection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850136" y="1808163"/>
            <a:ext cx="4465320" cy="4168775"/>
          </a:xfrm>
        </p:spPr>
        <p:txBody>
          <a:bodyPr/>
          <a:lstStyle/>
          <a:p>
            <a:r>
              <a:rPr lang="en-US" altLang="en-US" dirty="0"/>
              <a:t>Heel cups</a:t>
            </a:r>
          </a:p>
          <a:p>
            <a:endParaRPr lang="en-US" altLang="en-US" dirty="0"/>
          </a:p>
          <a:p>
            <a:r>
              <a:rPr lang="en-US" altLang="en-US" dirty="0"/>
              <a:t>Arch supports</a:t>
            </a:r>
          </a:p>
          <a:p>
            <a:endParaRPr lang="en-US" altLang="en-US" dirty="0"/>
          </a:p>
          <a:p>
            <a:r>
              <a:rPr lang="en-US" altLang="en-US" dirty="0"/>
              <a:t>Heel pads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468" y="1808163"/>
            <a:ext cx="2171622" cy="313214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Many types available</a:t>
            </a:r>
          </a:p>
          <a:p>
            <a:pPr lvl="1"/>
            <a:r>
              <a:rPr lang="en-US" altLang="en-US" dirty="0"/>
              <a:t>Elastic</a:t>
            </a:r>
          </a:p>
          <a:p>
            <a:pPr lvl="1"/>
            <a:r>
              <a:rPr lang="en-US" altLang="en-US" dirty="0"/>
              <a:t>Lace-up</a:t>
            </a:r>
          </a:p>
          <a:p>
            <a:pPr lvl="1"/>
            <a:r>
              <a:rPr lang="en-US" altLang="en-US" dirty="0"/>
              <a:t>Hinged</a:t>
            </a:r>
          </a:p>
          <a:p>
            <a:r>
              <a:rPr lang="en-US" altLang="en-US" dirty="0"/>
              <a:t>Reusable and less expensive than tape</a:t>
            </a:r>
          </a:p>
          <a:p>
            <a:r>
              <a:rPr lang="en-US" altLang="en-US" dirty="0"/>
              <a:t>Research shows more effective over time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841500"/>
            <a:ext cx="271100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Ankle Braces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Ankle Support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Read the literature and compare tape and braces</a:t>
            </a:r>
          </a:p>
          <a:p>
            <a:endParaRPr lang="en-US" altLang="en-US"/>
          </a:p>
          <a:p>
            <a:r>
              <a:rPr lang="en-US" altLang="en-US"/>
              <a:t>Braces are an initial investment but are reusable and cost-effective</a:t>
            </a:r>
          </a:p>
          <a:p>
            <a:pPr lvl="1"/>
            <a:r>
              <a:rPr lang="en-US" altLang="en-US"/>
              <a:t>Cannot be modified for unique injuries like tape</a:t>
            </a:r>
          </a:p>
          <a:p>
            <a:pPr lvl="1"/>
            <a:r>
              <a:rPr lang="en-US" altLang="en-US"/>
              <a:t>Must be kept clean and dry whenever possible</a:t>
            </a:r>
          </a:p>
          <a:p>
            <a:pPr lvl="1"/>
            <a:r>
              <a:rPr lang="en-US" altLang="en-US"/>
              <a:t>Need to protect against rubbing and chafing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Many protective devices are available to serve the needs of athletes in all sports</a:t>
            </a:r>
          </a:p>
          <a:p>
            <a:endParaRPr lang="en-US" altLang="en-US"/>
          </a:p>
          <a:p>
            <a:r>
              <a:rPr lang="en-US" altLang="en-US" dirty="0"/>
              <a:t>Providing safe, well-fitting equipment for the athlete will prevent serious injury</a:t>
            </a:r>
          </a:p>
          <a:p>
            <a:endParaRPr lang="en-US" altLang="en-US" dirty="0"/>
          </a:p>
          <a:p>
            <a:r>
              <a:rPr lang="en-US" altLang="en-US" dirty="0"/>
              <a:t>Ensure high quality equipment in athletic training; you usually get what you pay for!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Protective Equipment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Specific to each sport</a:t>
            </a:r>
          </a:p>
          <a:p>
            <a:endParaRPr lang="en-US" altLang="en-US"/>
          </a:p>
          <a:p>
            <a:r>
              <a:rPr lang="en-US" altLang="en-US"/>
              <a:t>Durable; allows for movement</a:t>
            </a:r>
          </a:p>
          <a:p>
            <a:endParaRPr lang="en-US" altLang="en-US"/>
          </a:p>
          <a:p>
            <a:r>
              <a:rPr lang="en-US" altLang="en-US"/>
              <a:t>National Operating Committee on Standards for Athletic Equipment (NOCSAE)</a:t>
            </a:r>
          </a:p>
          <a:p>
            <a:endParaRPr lang="en-US" altLang="en-US"/>
          </a:p>
          <a:p>
            <a:r>
              <a:rPr lang="en-US" altLang="en-US"/>
              <a:t>Canadian Standards Association (CSA)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Helmets and face masks</a:t>
            </a:r>
          </a:p>
          <a:p>
            <a:r>
              <a:rPr lang="en-US" altLang="en-US"/>
              <a:t>Nose guards</a:t>
            </a:r>
          </a:p>
          <a:p>
            <a:r>
              <a:rPr lang="en-US" altLang="en-US"/>
              <a:t>Mouth guards</a:t>
            </a:r>
          </a:p>
          <a:p>
            <a:r>
              <a:rPr lang="en-US" altLang="en-US"/>
              <a:t>Eye protection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Protection for the Face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  <p:sp>
        <p:nvSpPr>
          <p:cNvPr id="6" name="TextBox 5"/>
          <p:cNvSpPr txBox="1"/>
          <p:nvPr/>
        </p:nvSpPr>
        <p:spPr>
          <a:xfrm>
            <a:off x="10485120" y="5823049"/>
            <a:ext cx="11560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Throat and neck protection</a:t>
            </a:r>
          </a:p>
          <a:p>
            <a:r>
              <a:rPr lang="en-US" altLang="en-US"/>
              <a:t>Neck rolls </a:t>
            </a:r>
          </a:p>
          <a:p>
            <a:r>
              <a:rPr lang="en-US" altLang="en-US"/>
              <a:t>Earplugs</a:t>
            </a:r>
          </a:p>
          <a:p>
            <a:r>
              <a:rPr lang="en-US" altLang="en-US"/>
              <a:t>Headgear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Protection for the Face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841500"/>
            <a:ext cx="2711009" cy="413543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Many changes over the years as research emerges</a:t>
            </a:r>
          </a:p>
          <a:p>
            <a:endParaRPr lang="en-US" altLang="en-US"/>
          </a:p>
          <a:p>
            <a:r>
              <a:rPr lang="en-US" altLang="en-US"/>
              <a:t>Air bladder or fluid-filled cell liner, foam</a:t>
            </a:r>
          </a:p>
          <a:p>
            <a:endParaRPr lang="en-US" altLang="en-US"/>
          </a:p>
          <a:p>
            <a:r>
              <a:rPr lang="en-US" altLang="en-US"/>
              <a:t>Proper fit is essential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Football Helmets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718" y="1841500"/>
            <a:ext cx="4126563" cy="41354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Fitting the Football Helmet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628" y="1808163"/>
            <a:ext cx="3865351" cy="4168775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647" y="1808163"/>
            <a:ext cx="3963857" cy="41892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Hockey helmets</a:t>
            </a:r>
          </a:p>
          <a:p>
            <a:endParaRPr lang="en-US" altLang="en-US" dirty="0"/>
          </a:p>
          <a:p>
            <a:r>
              <a:rPr lang="en-US" altLang="en-US" dirty="0"/>
              <a:t>Lacrosse helmets</a:t>
            </a:r>
          </a:p>
          <a:p>
            <a:endParaRPr lang="en-US" altLang="en-US" dirty="0"/>
          </a:p>
          <a:p>
            <a:r>
              <a:rPr lang="en-US" altLang="en-US" dirty="0"/>
              <a:t>Batting helmets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Other Helmets of Importance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259" y="2512060"/>
            <a:ext cx="1702076" cy="2596388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364" y="1609852"/>
            <a:ext cx="1721930" cy="2626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323" y="2512060"/>
            <a:ext cx="1731072" cy="264061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Face Masks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Football</a:t>
            </a:r>
          </a:p>
          <a:p>
            <a:endParaRPr lang="en-US" altLang="en-US"/>
          </a:p>
          <a:p>
            <a:r>
              <a:rPr lang="en-US" altLang="en-US"/>
              <a:t>Metal covered with rubberized coating</a:t>
            </a:r>
          </a:p>
          <a:p>
            <a:endParaRPr lang="en-US" altLang="en-US"/>
          </a:p>
          <a:p>
            <a:r>
              <a:rPr lang="en-US" altLang="en-US"/>
              <a:t>Specific to position to allow for optimal protection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dirty="0"/>
              <a:t>Three types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Full wire</a:t>
            </a:r>
          </a:p>
          <a:p>
            <a:pPr lvl="1"/>
            <a:r>
              <a:rPr lang="en-US" altLang="en-US" dirty="0"/>
              <a:t>Full plastic</a:t>
            </a:r>
          </a:p>
          <a:p>
            <a:pPr lvl="1"/>
            <a:r>
              <a:rPr lang="en-US" altLang="en-US" dirty="0"/>
              <a:t>Half plastic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Type varies by age and level of play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841500"/>
            <a:ext cx="271100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Hockey Face Masks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404</Words>
  <Application>Microsoft Office PowerPoint</Application>
  <PresentationFormat>Widescreen</PresentationFormat>
  <Paragraphs>127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Protective Equipment Used in Athletics</vt:lpstr>
      <vt:lpstr>Protective Equipment</vt:lpstr>
      <vt:lpstr>Protection for the Face</vt:lpstr>
      <vt:lpstr>Protection for the Face (continued)</vt:lpstr>
      <vt:lpstr>Football Helmets</vt:lpstr>
      <vt:lpstr>Fitting the Football Helmet</vt:lpstr>
      <vt:lpstr>Other Helmets of Importance</vt:lpstr>
      <vt:lpstr>Face Masks</vt:lpstr>
      <vt:lpstr>Hockey Face Masks</vt:lpstr>
      <vt:lpstr>Protective Equipment for the Upper Body</vt:lpstr>
      <vt:lpstr>Protective Equipment for the  Elbow, Wrist, and Hand</vt:lpstr>
      <vt:lpstr>Protecting the Sternum and Thorax</vt:lpstr>
      <vt:lpstr>Protection for the Low Back</vt:lpstr>
      <vt:lpstr>Protective Equipment for the Lower Body</vt:lpstr>
      <vt:lpstr>Knee Pads and Braces</vt:lpstr>
      <vt:lpstr>Foot Protection</vt:lpstr>
      <vt:lpstr>Ankle Braces</vt:lpstr>
      <vt:lpstr>Ankle Support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95</cp:revision>
  <cp:lastPrinted>2017-03-14T16:50:08Z</cp:lastPrinted>
  <dcterms:created xsi:type="dcterms:W3CDTF">2017-03-14T15:11:25Z</dcterms:created>
  <dcterms:modified xsi:type="dcterms:W3CDTF">2023-09-14T16:59:22Z</dcterms:modified>
</cp:coreProperties>
</file>